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816" y="1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0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32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5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0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31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632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4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90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1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55EC2-4089-EF4B-A40E-EF37DBE2C0D6}" type="datetimeFigureOut">
              <a:rPr lang="en-US" smtClean="0"/>
              <a:t>10/19/14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5C8EC-CB8A-0A47-A348-1749F0ADB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5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07" y="244638"/>
            <a:ext cx="3213100" cy="99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21437" y="244638"/>
            <a:ext cx="47623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We would like </a:t>
            </a:r>
            <a:r>
              <a:rPr lang="en-US" sz="1600" dirty="0" smtClean="0"/>
              <a:t>the </a:t>
            </a:r>
            <a:r>
              <a:rPr lang="en-US" sz="1600" dirty="0" smtClean="0"/>
              <a:t>blue to green colors (maximum of 3 colors total</a:t>
            </a:r>
            <a:r>
              <a:rPr lang="en-US" sz="1600" dirty="0" smtClean="0"/>
              <a:t>) in the DSM logo.</a:t>
            </a:r>
            <a:endParaRPr lang="en-US" sz="1600" dirty="0" smtClean="0"/>
          </a:p>
          <a:p>
            <a:r>
              <a:rPr lang="en-US" sz="1600" dirty="0" smtClean="0"/>
              <a:t>Also, how </a:t>
            </a:r>
            <a:r>
              <a:rPr lang="en-US" sz="1600" dirty="0" smtClean="0"/>
              <a:t>the colors overlap to create a different shade of color is </a:t>
            </a:r>
            <a:r>
              <a:rPr lang="en-US" sz="1600" dirty="0" smtClean="0"/>
              <a:t>a </a:t>
            </a:r>
            <a:r>
              <a:rPr lang="en-US" sz="1600" dirty="0" smtClean="0"/>
              <a:t>nice touch.</a:t>
            </a:r>
            <a:endParaRPr lang="en-US" sz="1600" dirty="0"/>
          </a:p>
        </p:txBody>
      </p:sp>
      <p:pic>
        <p:nvPicPr>
          <p:cNvPr id="6" name="Picture 5" descr="protein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2" y="1375715"/>
            <a:ext cx="4151775" cy="2465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1340" y="1615109"/>
            <a:ext cx="41626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We would like to see the logo be an abstract rendering of a protein structure.  To the left are (3) examples of abstract renderings of protein structures so called beta-</a:t>
            </a:r>
            <a:r>
              <a:rPr lang="en-US" sz="1600" dirty="0" smtClean="0"/>
              <a:t>barrels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dirty="0" smtClean="0"/>
              <a:t>they </a:t>
            </a:r>
            <a:r>
              <a:rPr lang="en-US" sz="1600" dirty="0" smtClean="0"/>
              <a:t>can remind you of a </a:t>
            </a:r>
            <a:r>
              <a:rPr lang="en-US" sz="1600" dirty="0" smtClean="0"/>
              <a:t>barrel). Please omit (remove) the </a:t>
            </a:r>
            <a:r>
              <a:rPr lang="en-US" sz="1600" dirty="0" smtClean="0"/>
              <a:t>arrow-head shape at the ends </a:t>
            </a:r>
            <a:r>
              <a:rPr lang="en-US" sz="1600" dirty="0" smtClean="0"/>
              <a:t>and the </a:t>
            </a:r>
            <a:r>
              <a:rPr lang="en-US" sz="1600" dirty="0" smtClean="0"/>
              <a:t>narrow connecting </a:t>
            </a:r>
            <a:r>
              <a:rPr lang="en-US" sz="1600" dirty="0" smtClean="0"/>
              <a:t>strings </a:t>
            </a:r>
            <a:r>
              <a:rPr lang="en-US" sz="1600" dirty="0" smtClean="0"/>
              <a:t>from the final logo.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62" y="3853119"/>
            <a:ext cx="2446844" cy="24368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2337" y="3841361"/>
            <a:ext cx="2494263" cy="24942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16600" y="3895137"/>
            <a:ext cx="3561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We like the abstract nature of the image to the </a:t>
            </a:r>
            <a:r>
              <a:rPr lang="en-US" sz="1600" dirty="0" smtClean="0"/>
              <a:t>left (1), </a:t>
            </a:r>
            <a:r>
              <a:rPr lang="en-US" sz="1600" dirty="0" smtClean="0"/>
              <a:t>though it still resembles a beta-barrel. 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5150389" y="4737892"/>
            <a:ext cx="343359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Note:  We are looking for a logo which would accompany our company name: Captozyme.  Thus, Captozyme letters (non serif) would be in one of the colors of the logo.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459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166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Captozyme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Helena Cowley</dc:creator>
  <cp:lastModifiedBy>Helena Cowley</cp:lastModifiedBy>
  <cp:revision>4</cp:revision>
  <dcterms:created xsi:type="dcterms:W3CDTF">2014-10-19T03:05:04Z</dcterms:created>
  <dcterms:modified xsi:type="dcterms:W3CDTF">2014-10-19T08:12:36Z</dcterms:modified>
</cp:coreProperties>
</file>